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2" r:id="rId7"/>
    <p:sldId id="263" r:id="rId8"/>
    <p:sldId id="275" r:id="rId9"/>
    <p:sldId id="276" r:id="rId10"/>
    <p:sldId id="264" r:id="rId11"/>
    <p:sldId id="265" r:id="rId12"/>
    <p:sldId id="281" r:id="rId13"/>
    <p:sldId id="266" r:id="rId14"/>
    <p:sldId id="277" r:id="rId15"/>
    <p:sldId id="278" r:id="rId16"/>
    <p:sldId id="267" r:id="rId17"/>
    <p:sldId id="268" r:id="rId18"/>
    <p:sldId id="279" r:id="rId19"/>
    <p:sldId id="280" r:id="rId20"/>
    <p:sldId id="269" r:id="rId21"/>
    <p:sldId id="27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6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ortal.mts.ru/wps/myportal/cc_news?news_id=44356&amp;news_line_id=2737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560840" cy="4896544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Добрый день!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то, что участвуете в серии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посвященных детско-родительским отношениям.  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созданы при поддержке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благотворительного фонда «Измени одну жизнь».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надеемся, что эти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помогут вам лучше понять самих себя, ваших детей, выстроить с ними гармоничные отношения. 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И, очень надеемся, эти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сподвигнут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вас посмотреть в 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сторону тех, у кого нет семьи, в сторону детей-сирот.  </a:t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Заходите на сайт фонда </a:t>
            </a:r>
            <a:r>
              <a:rPr lang="ru-RU" sz="1800" b="1" u="sng" dirty="0" err="1" smtClean="0">
                <a:solidFill>
                  <a:srgbClr val="EB730F"/>
                </a:solidFill>
                <a:latin typeface="Arial" pitchFamily="34" charset="0"/>
                <a:cs typeface="Arial" pitchFamily="34" charset="0"/>
              </a:rPr>
              <a:t>измениоднужизнь.рф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читайте истории людей, взявших детей-сирот в семьи, делитесь  социальных сетях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видеоанкетами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детей, которые пока не нашли новых родителей, становитесь их ангелами-хранителями, помогайте нам финансово.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94116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Кроме того, мы предлагаем сотрудникам МТС объединиться для того, чтобы помочь воспитанникам детских учреждений найти свои семьи. О том, как принять участие в проекте «Ангелы МТС» читайте здесь: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Ангелы МТС</a:t>
            </a:r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фис2\YandexDisk\!!!РАБОТА\Change One Lif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838646" cy="131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Совместная подготовка к праздникам, </a:t>
            </a:r>
          </a:p>
          <a:p>
            <a:pPr algn="ctr"/>
            <a:r>
              <a:rPr lang="ru-RU" sz="2400" dirty="0" smtClean="0"/>
              <a:t>подарки, украшения</a:t>
            </a:r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3600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724672" cy="27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76672"/>
            <a:ext cx="68407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/>
              <a:t>Где взрослым взять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мотивацию к творчеству? </a:t>
            </a:r>
          </a:p>
        </p:txBody>
      </p:sp>
      <p:pic>
        <p:nvPicPr>
          <p:cNvPr id="11266" name="Picture 2" descr="апплик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3193157" cy="44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витражи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279558" cy="43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76672"/>
            <a:ext cx="68407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/>
              <a:t>Где взрослым взять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мотивацию к творчеству? </a:t>
            </a:r>
          </a:p>
        </p:txBody>
      </p:sp>
      <p:pic>
        <p:nvPicPr>
          <p:cNvPr id="12292" name="Picture 4" descr="витра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5688632" cy="42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Лепка, Рисунок, Строительство</a:t>
            </a:r>
          </a:p>
        </p:txBody>
      </p:sp>
      <p:pic>
        <p:nvPicPr>
          <p:cNvPr id="5122" name="Picture 2" descr="аппл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33718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744416" cy="271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Лепка, Рисунок, Строительство</a:t>
            </a:r>
          </a:p>
        </p:txBody>
      </p:sp>
      <p:pic>
        <p:nvPicPr>
          <p:cNvPr id="6147" name="Picture 3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3818012" cy="26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524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Лепка, Рисунок, Строительство</a:t>
            </a:r>
          </a:p>
        </p:txBody>
      </p:sp>
      <p:pic>
        <p:nvPicPr>
          <p:cNvPr id="7170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22766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17247"/>
            <a:ext cx="3902596" cy="28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Сказки, Песенки, Стихи</a:t>
            </a:r>
          </a:p>
        </p:txBody>
      </p:sp>
      <p:pic>
        <p:nvPicPr>
          <p:cNvPr id="8194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4462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Крошечка-Хаврошечка</a:t>
            </a:r>
            <a:r>
              <a:rPr lang="ru-RU" i="1" dirty="0" smtClean="0"/>
              <a:t>» </a:t>
            </a:r>
            <a:endParaRPr lang="ru-RU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Рукоделие, Ремесло, Музыка. </a:t>
            </a:r>
          </a:p>
          <a:p>
            <a:endParaRPr lang="ru-RU" sz="2400" dirty="0" smtClean="0"/>
          </a:p>
          <a:p>
            <a:r>
              <a:rPr lang="ru-RU" sz="2400" dirty="0" smtClean="0"/>
              <a:t>Что может дать Родитель? </a:t>
            </a:r>
          </a:p>
          <a:p>
            <a:endParaRPr lang="ru-RU" sz="2400" dirty="0" smtClean="0"/>
          </a:p>
          <a:p>
            <a:r>
              <a:rPr lang="ru-RU" sz="2400" dirty="0" smtClean="0"/>
              <a:t>Каким должен быть специалист?  </a:t>
            </a:r>
          </a:p>
          <a:p>
            <a:endParaRPr lang="ru-RU" sz="2400" dirty="0" smtClean="0"/>
          </a:p>
          <a:p>
            <a:r>
              <a:rPr lang="ru-RU" sz="2400" dirty="0" smtClean="0"/>
              <a:t>Почему важно сохранять творческий подход </a:t>
            </a:r>
          </a:p>
          <a:p>
            <a:r>
              <a:rPr lang="ru-RU" sz="2400" dirty="0" smtClean="0"/>
              <a:t>в исследовании мира и обучении</a:t>
            </a:r>
          </a:p>
        </p:txBody>
      </p:sp>
      <p:pic>
        <p:nvPicPr>
          <p:cNvPr id="9218" name="Picture 2" descr="шер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32581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выши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88432" cy="24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ышив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вышив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4023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вышивк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4032448" cy="46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908720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Развитие творческих способностей у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861048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Ведущая:</a:t>
            </a:r>
            <a:endParaRPr lang="ru-RU" sz="2400" dirty="0" smtClean="0"/>
          </a:p>
          <a:p>
            <a:pPr algn="r"/>
            <a:r>
              <a:rPr lang="ru-RU" sz="2000" dirty="0" smtClean="0"/>
              <a:t>лечебный педагог, специалист Ресурсного центра помощи приемным семьям с особыми детьми,</a:t>
            </a:r>
          </a:p>
          <a:p>
            <a:pPr algn="r"/>
            <a:r>
              <a:rPr lang="ru-RU" sz="2400" b="1" dirty="0" smtClean="0"/>
              <a:t>Екатерина Фиалкова 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6369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Стереотипность в играх и рисунках.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Что это и как из этого выходить?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63691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4293096"/>
            <a:ext cx="5724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«</a:t>
            </a:r>
            <a:r>
              <a:rPr lang="uk-UA" sz="2000" i="1" dirty="0" smtClean="0">
                <a:latin typeface="+mj-lt"/>
              </a:rPr>
              <a:t>У </a:t>
            </a:r>
            <a:r>
              <a:rPr lang="uk-UA" sz="2000" i="1" dirty="0">
                <a:latin typeface="+mj-lt"/>
              </a:rPr>
              <a:t>каждого ребенка есть творческое начало.</a:t>
            </a:r>
          </a:p>
          <a:p>
            <a:pPr algn="r"/>
            <a:r>
              <a:rPr lang="ru-RU" sz="2000" i="1" dirty="0">
                <a:latin typeface="+mj-lt"/>
              </a:rPr>
              <a:t>Вопрос в том, как его сохранить, когда он станет </a:t>
            </a:r>
            <a:r>
              <a:rPr lang="ru-RU" sz="2000" i="1" dirty="0" smtClean="0">
                <a:latin typeface="+mj-lt"/>
              </a:rPr>
              <a:t>взрослым»,</a:t>
            </a:r>
          </a:p>
          <a:p>
            <a:pPr algn="r"/>
            <a:endParaRPr lang="ru-RU" sz="2000" i="1" dirty="0" smtClean="0"/>
          </a:p>
          <a:p>
            <a:pPr algn="r"/>
            <a:r>
              <a:rPr lang="ru-RU" sz="2000" dirty="0"/>
              <a:t>Пабло Пикассо</a:t>
            </a:r>
            <a:endParaRPr lang="en-US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Что есть творчество?</a:t>
            </a:r>
          </a:p>
        </p:txBody>
      </p:sp>
      <p:pic>
        <p:nvPicPr>
          <p:cNvPr id="1026" name="Picture 2" descr="C:\Users\офис2\YandexDisk\!!!РАБОТА\Change One Life\МТС\Вебинар 5. презентация\1пес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7"/>
            <a:ext cx="5184576" cy="3975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0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98072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Где и когда все начинается?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49289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Первые игрушки. Изучение мира вещей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933056"/>
            <a:ext cx="68407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Эксперимент. 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Что складывается, что сыпется, что строится? 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Что гладкое, что шершавое?     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Что с этим делать?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340768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Сколько нужно вашей помощи ребенку? 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Все дети разные!  </a:t>
            </a:r>
          </a:p>
          <a:p>
            <a:r>
              <a:rPr lang="ru-RU" sz="2400" dirty="0" smtClean="0"/>
              <a:t>Наблюдать, экспериментировать вместе!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Дистанция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Времена года и возможности творческого познания мира</a:t>
            </a: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29516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Времена года и возможности творческого познания мира</a:t>
            </a:r>
          </a:p>
        </p:txBody>
      </p:sp>
      <p:pic>
        <p:nvPicPr>
          <p:cNvPr id="205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772816"/>
            <a:ext cx="33215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23" y="1772816"/>
            <a:ext cx="23194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62068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Времена года и возможности творческого познания мира</a:t>
            </a:r>
          </a:p>
        </p:txBody>
      </p:sp>
      <p:pic>
        <p:nvPicPr>
          <p:cNvPr id="3074" name="Picture 2" descr="аппл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271</TotalTime>
  <Words>252</Words>
  <Application>Microsoft Macintosh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Cvetnye-karandashi</vt:lpstr>
      <vt:lpstr>Добрый день!  Спасибо за то, что участвуете в серии вебинаров,  посвященных детско-родительским отношениям.   Вебинары созданы при поддержке  благотворительного фонда «Измени одну жизнь».  Мы надеемся, что эти вебинары помогут вам лучше понять самих себя, ваших детей, выстроить с ними гармоничные отношения.  И, очень надеемся, эти вебинары сподвигнут вас посмотреть в  сторону тех, у кого нет семьи, в сторону детей-сирот.    Заходите на сайт фонда измениоднужизнь.рф, читайте истории людей, взявших детей-сирот в семьи, делитесь  социальных сетях видеоанкетами детей, которые пока не нашли новых родителей, становитесь их ангелами-хранителями, помогайте нам финансово.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  Спасибо за то, что участвуете в серии вебинаров,  посвященных детско-родительским отношениям.   Вебинары созданы при поддержке  благотворительного фонда «Измени одну жизнь».  Мы надеемся, что эти вебинары помогут вам лучше понять самих себя, ваших детей, выстроить с ними гармоничные отношения.  И, очень надеемся, эти вебинары сподвигнут вас посмотреть в сторону тех, у кого нет семьи, в сторону детей-сирот.    Заходите на сайт фонда измениоднужизнь.рф, читайте истории людей, взявших детей-сирот в семьи, делитесь  социальных сетях видеоанкетами детей, которые пока не нашли новых родителей, становитесь их ангелами-хранителями, помогайте нам финансово.</dc:title>
  <dc:creator>офис2</dc:creator>
  <cp:lastModifiedBy>Anna Safronova</cp:lastModifiedBy>
  <cp:revision>15</cp:revision>
  <dcterms:created xsi:type="dcterms:W3CDTF">2015-04-14T06:44:05Z</dcterms:created>
  <dcterms:modified xsi:type="dcterms:W3CDTF">2015-04-20T19:04:04Z</dcterms:modified>
</cp:coreProperties>
</file>